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33"/>
  </p:notesMasterIdLst>
  <p:sldSz cx="13011150" cy="7315200" type="custom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ype="http://schemas.openxmlformats.org/officeDocument/2006/relationships/presProps" Target="presProps.xml"/>  <Relationship Id="rId30" Type="http://schemas.openxmlformats.org/officeDocument/2006/relationships/viewProps" Target="viewProps.xml"/>  <Relationship Id="rId31" Type="http://schemas.openxmlformats.org/officeDocument/2006/relationships/theme" Target="theme/theme1.xml"/>  <Relationship Id="rId32" Type="http://schemas.openxmlformats.org/officeDocument/2006/relationships/tableStyles" Target="tableStyles.xml"/>  <Relationship Id="rId3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0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19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0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2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60890916/slide9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Visme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Visme User</cp:lastModifiedBy>
  <cp:revision>15</cp:revision>
  <dcterms:created xsi:type="dcterms:W3CDTF">2020-04-02T17:38:32.078Z</dcterms:created>
  <dcterms:modified xsi:type="dcterms:W3CDTF">2020-04-02T17:38:32.078Z</dcterms:modified>
</cp:coreProperties>
</file>